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4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60"/>
  </p:normalViewPr>
  <p:slideViewPr>
    <p:cSldViewPr>
      <p:cViewPr varScale="1">
        <p:scale>
          <a:sx n="69" d="100"/>
          <a:sy n="69" d="100"/>
        </p:scale>
        <p:origin x="138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703512"/>
            <a:ext cx="7772400" cy="1470025"/>
          </a:xfrm>
        </p:spPr>
        <p:txBody>
          <a:bodyPr/>
          <a:lstStyle/>
          <a:p>
            <a:r>
              <a:rPr lang="kk-KZ" b="1" dirty="0">
                <a:solidFill>
                  <a:schemeClr val="bg1"/>
                </a:solidFill>
              </a:rPr>
              <a:t>ТАУЛЫ АЙМАҚТА ТОПЫРАҚ ҮЙІНДІСІН ТҰРҒЫЗУ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5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04664"/>
            <a:ext cx="8229600" cy="1143000"/>
          </a:xfrm>
        </p:spPr>
        <p:txBody>
          <a:bodyPr>
            <a:normAutofit/>
          </a:bodyPr>
          <a:lstStyle/>
          <a:p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Таулы аудандарда жер үйіндісін 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тұрғызу </a:t>
            </a:r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ерекшеліктері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Таулы аудандарда жер үйіндісін тұрғызу жалпы ерекшеліктері төменгі өзгерістерден тұрады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Құрылысқа қажетті негізгі деректер өте қысқа телімдерде құбыл өзгеруі мүмкін (денудациялық процесстер, жер сілкінісі, қар көшкіні т.б.). Сондықтан тау жолдарының аса қиын телімдерінде арнайы құрылымдар құрылысын қажет етеді.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Топырақ үйіндісін тұрғызғанда ереже бойынша жүктелетін еңістіктің беріктілік құрылымы бұзылады.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Таулы жағдайда ауа райы өте құбылмалы.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Тау жолдарының құрылысы теміржол, автомобиль жолдары аз дамыған аудандарда жүргізіледі, бұл құрылыс өндірістік базасын дайындауға және құрылыс фронтын дамытуға кедергісін тигізеді.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Ең қиыны жару жұмыстары.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33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229600" cy="1143000"/>
          </a:xfrm>
        </p:spPr>
        <p:txBody>
          <a:bodyPr>
            <a:normAutofit/>
          </a:bodyPr>
          <a:lstStyle/>
          <a:p>
            <a:pPr algn="just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проф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. М.М. Протодьяконов шкаласы бойынша тау жыныстарының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классификациялары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556684"/>
              </p:ext>
            </p:extLst>
          </p:nvPr>
        </p:nvGraphicFramePr>
        <p:xfrm>
          <a:off x="466725" y="1628800"/>
          <a:ext cx="8229600" cy="490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0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7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9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2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п/п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Жыныстар мықтылық дәрежесі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жыныстар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Жыныстың мықтылық коэффициенті, f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Жоғары дәрежелі мықтылық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өте мықты, тығыз және тұтқыр кварциттер мен базальттар. 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</a:t>
                      </a: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 жоғары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өте мықты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өте мықты гранитті жыныстар, кварцты порфир, өте мықты сланец, өте мықты песчаниктер мен известняктар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Гранит (</a:t>
                      </a: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тығыз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гранит</a:t>
                      </a: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ті жыныстар, өте мықты песчаниктер мен известняктар, мықты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конгломерат</a:t>
                      </a: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(сцементированная обломочная горная порода)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IIIа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Известняктар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),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әлсіз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гранит,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песчаниктер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мрамор, доломит,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колчедандар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Жеткілікті мықты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Қарапайым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песчаник. 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IVa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Жеткілікті мықты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Құмды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сланецтер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Орташа мықтылықты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 сазбалшықты сланец, әлсіз песчаник және известняк, жұмсақ конгломерат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958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745167"/>
              </p:ext>
            </p:extLst>
          </p:nvPr>
        </p:nvGraphicFramePr>
        <p:xfrm>
          <a:off x="683569" y="1196752"/>
          <a:ext cx="8301608" cy="44866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2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7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9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2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Орташа мықтылықты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әр түрлі сланецтер (әлсіз), тығыз мергель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Жеткілікті әлсіз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жұмсақ сланец, өте жұмсақ известняк, мел, тас тұзы, гипс, қатқан топырақ, антрацит, қарапайым мергель, бұзылған песчаник, цементтелген галька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VIa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Жеткілікті әлсіз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Қиыршық тасты топырақ. Бұзылған сланец, мықты тас көмір.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Қатайған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тас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көмір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VII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жұмсақ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сазбалшық (тығыз). Жұмсақ тас көмір.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қоқыстар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сазбалшықты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топырақ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VIIa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жұмсақ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Жеңіл құмды топырақ, лесс, малта тас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VIII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топырақтылар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өсімдік қабат, торф, жеңіл саздақ, ылғал құм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IX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сусымалы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құм, шөгінділер, ұсақ малта тас, үйілген жер, алынған көмір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қалқымалы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Батпақты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топырақ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сұйытылған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лесс 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253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Бұрғылау және жару жұмыстары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56792"/>
            <a:ext cx="5616624" cy="28083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403648" y="4725144"/>
            <a:ext cx="66006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арғыш өнімдері: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1 -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жең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2 - шурф; 3 -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қазандық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скважина; 4 - скважин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5 - шпур; 6 - заряд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камер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7 - рассечка; 8 - штольня</a:t>
            </a:r>
          </a:p>
        </p:txBody>
      </p:sp>
    </p:spTree>
    <p:extLst>
      <p:ext uri="{BB962C8B-B14F-4D97-AF65-F5344CB8AC3E}">
        <p14:creationId xmlns:p14="http://schemas.microsoft.com/office/powerpoint/2010/main" val="155852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399</Words>
  <Application>Microsoft Office PowerPoint</Application>
  <PresentationFormat>Экран (4:3)</PresentationFormat>
  <Paragraphs>84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Тема Office</vt:lpstr>
      <vt:lpstr>ТАУЛЫ АЙМАҚТА ТОПЫРАҚ ҮЙІНДІСІН ТҰРҒЫЗУ</vt:lpstr>
      <vt:lpstr>Таулы аудандарда жер үйіндісін  тұрғызу ерекшеліктері</vt:lpstr>
      <vt:lpstr> проф. М.М. Протодьяконов шкаласы бойынша тау жыныстарының классификациялары</vt:lpstr>
      <vt:lpstr>Презентация PowerPoint</vt:lpstr>
      <vt:lpstr>Бұрғылау және жару жұмыстары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ТАУЛЫ АЙМАҚТА ТОПЫРАҚ ҮЙІНДІСІН ТҰРҒЫЗУ</dc:title>
  <dc:creator>Админ</dc:creator>
  <cp:lastModifiedBy>Bakytbek</cp:lastModifiedBy>
  <cp:revision>9</cp:revision>
  <dcterms:created xsi:type="dcterms:W3CDTF">2015-12-03T09:54:28Z</dcterms:created>
  <dcterms:modified xsi:type="dcterms:W3CDTF">2020-10-06T16:20:44Z</dcterms:modified>
</cp:coreProperties>
</file>